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81" r:id="rId4"/>
    <p:sldId id="295" r:id="rId5"/>
    <p:sldId id="269" r:id="rId6"/>
    <p:sldId id="287" r:id="rId7"/>
    <p:sldId id="294" r:id="rId8"/>
    <p:sldId id="285" r:id="rId9"/>
    <p:sldId id="268" r:id="rId10"/>
    <p:sldId id="291" r:id="rId11"/>
  </p:sldIdLst>
  <p:sldSz cx="9144000" cy="6858000" type="screen4x3"/>
  <p:notesSz cx="6797675" cy="99314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00"/>
    <a:srgbClr val="3B3721"/>
    <a:srgbClr val="B7B4A5"/>
    <a:srgbClr val="C8C4B8"/>
    <a:srgbClr val="D7D2B7"/>
    <a:srgbClr val="D3CEB1"/>
    <a:srgbClr val="A20000"/>
    <a:srgbClr val="B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709" autoAdjust="0"/>
  </p:normalViewPr>
  <p:slideViewPr>
    <p:cSldViewPr>
      <p:cViewPr varScale="1">
        <p:scale>
          <a:sx n="109" d="100"/>
          <a:sy n="109" d="100"/>
        </p:scale>
        <p:origin x="17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A35351-D73C-4B6E-8A63-333C29C9A63E}" type="doc">
      <dgm:prSet loTypeId="urn:microsoft.com/office/officeart/2005/8/layout/hProcess7#1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7B476E9E-8A9F-4979-A339-78150ECA8CC5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ru-RU" dirty="0" smtClean="0"/>
            <a:t>НАСТАВНИК</a:t>
          </a:r>
          <a:endParaRPr lang="ru-RU" dirty="0"/>
        </a:p>
      </dgm:t>
    </dgm:pt>
    <dgm:pt modelId="{05CFEB6D-5C69-4BA9-8965-736D1DE10DA7}" type="parTrans" cxnId="{7BCF954F-E35E-4BEC-9F47-45976572E043}">
      <dgm:prSet/>
      <dgm:spPr/>
      <dgm:t>
        <a:bodyPr/>
        <a:lstStyle/>
        <a:p>
          <a:endParaRPr lang="ru-RU"/>
        </a:p>
      </dgm:t>
    </dgm:pt>
    <dgm:pt modelId="{368905AE-49CF-453B-B2F4-D0592C0E1A78}" type="sibTrans" cxnId="{7BCF954F-E35E-4BEC-9F47-45976572E043}">
      <dgm:prSet/>
      <dgm:spPr/>
      <dgm:t>
        <a:bodyPr/>
        <a:lstStyle/>
        <a:p>
          <a:endParaRPr lang="ru-RU"/>
        </a:p>
      </dgm:t>
    </dgm:pt>
    <dgm:pt modelId="{2495D2F2-94D0-4103-8594-70377B58B3AF}">
      <dgm:prSet phldrT="[Текст]" custT="1"/>
      <dgm:spPr/>
      <dgm:t>
        <a:bodyPr/>
        <a:lstStyle/>
        <a:p>
          <a:r>
            <a:rPr lang="ru-RU" sz="1800" dirty="0" smtClean="0"/>
            <a:t>-</a:t>
          </a:r>
          <a:r>
            <a:rPr lang="ru-RU" sz="2000" b="1" dirty="0" smtClean="0"/>
            <a:t>Участник проекта</a:t>
          </a:r>
        </a:p>
        <a:p>
          <a:r>
            <a:rPr lang="ru-RU" sz="2000" b="1" dirty="0" smtClean="0"/>
            <a:t>- Опыт в достижении личностного и профессионального роста</a:t>
          </a:r>
        </a:p>
        <a:p>
          <a:r>
            <a:rPr lang="ru-RU" sz="2000" b="1" dirty="0" smtClean="0"/>
            <a:t>- Готовый поделиться опытом и навыками, необходимыми для поддержки процессов самореализации и самосовершенствования наставляемого</a:t>
          </a:r>
          <a:endParaRPr lang="ru-RU" sz="2000" b="1" dirty="0"/>
        </a:p>
      </dgm:t>
    </dgm:pt>
    <dgm:pt modelId="{4818F351-D8CF-4331-9F14-06021069C82E}" type="parTrans" cxnId="{6F349D34-7AD4-4274-9731-6E8A8D794AA3}">
      <dgm:prSet/>
      <dgm:spPr/>
      <dgm:t>
        <a:bodyPr/>
        <a:lstStyle/>
        <a:p>
          <a:endParaRPr lang="ru-RU"/>
        </a:p>
      </dgm:t>
    </dgm:pt>
    <dgm:pt modelId="{6EC84918-7881-40CE-ABE3-CDEB79A7EC76}" type="sibTrans" cxnId="{6F349D34-7AD4-4274-9731-6E8A8D794AA3}">
      <dgm:prSet/>
      <dgm:spPr/>
      <dgm:t>
        <a:bodyPr/>
        <a:lstStyle/>
        <a:p>
          <a:endParaRPr lang="ru-RU"/>
        </a:p>
      </dgm:t>
    </dgm:pt>
    <dgm:pt modelId="{2E4A5B64-6309-471B-9875-929E737E58BE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ru-RU" dirty="0" smtClean="0"/>
            <a:t>НАСТАВЛЯЕМЫЙ</a:t>
          </a:r>
          <a:endParaRPr lang="ru-RU" dirty="0"/>
        </a:p>
      </dgm:t>
    </dgm:pt>
    <dgm:pt modelId="{6747F8C7-4C0C-442F-8B86-7F1E82FF7FFB}" type="parTrans" cxnId="{474A9931-A7D5-4C14-BCA9-47B69A528FC3}">
      <dgm:prSet/>
      <dgm:spPr/>
      <dgm:t>
        <a:bodyPr/>
        <a:lstStyle/>
        <a:p>
          <a:endParaRPr lang="ru-RU"/>
        </a:p>
      </dgm:t>
    </dgm:pt>
    <dgm:pt modelId="{0B38C398-DF0D-49CB-9415-4AE8631268D7}" type="sibTrans" cxnId="{474A9931-A7D5-4C14-BCA9-47B69A528FC3}">
      <dgm:prSet/>
      <dgm:spPr/>
      <dgm:t>
        <a:bodyPr/>
        <a:lstStyle/>
        <a:p>
          <a:endParaRPr lang="ru-RU"/>
        </a:p>
      </dgm:t>
    </dgm:pt>
    <dgm:pt modelId="{A5928D4F-CE90-49A2-AD52-9C886814BDA7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800" dirty="0" smtClean="0"/>
            <a:t>- </a:t>
          </a:r>
          <a:r>
            <a:rPr lang="ru-RU" sz="1800" b="1" dirty="0" smtClean="0"/>
            <a:t>Участник проекта</a:t>
          </a:r>
        </a:p>
        <a:p>
          <a:r>
            <a:rPr lang="ru-RU" sz="1800" b="1" dirty="0" smtClean="0"/>
            <a:t>-При помощи поддержки наставника решает конкретные жизненные, личные и профессиональные задачи</a:t>
          </a:r>
        </a:p>
        <a:p>
          <a:r>
            <a:rPr lang="ru-RU" sz="1800" b="1" dirty="0" smtClean="0"/>
            <a:t>- Приобретает новый опыт и развивает новые навыки и компетенции</a:t>
          </a:r>
          <a:endParaRPr lang="ru-RU" sz="1800" dirty="0"/>
        </a:p>
      </dgm:t>
    </dgm:pt>
    <dgm:pt modelId="{BB9AF1C9-4B4D-4EF5-97E2-E333ADEE0D83}" type="parTrans" cxnId="{07967FEE-67CA-4355-8F03-9ACCDD384C21}">
      <dgm:prSet/>
      <dgm:spPr/>
      <dgm:t>
        <a:bodyPr/>
        <a:lstStyle/>
        <a:p>
          <a:endParaRPr lang="ru-RU"/>
        </a:p>
      </dgm:t>
    </dgm:pt>
    <dgm:pt modelId="{9C033936-956F-439C-8C92-7A0837CDED70}" type="sibTrans" cxnId="{07967FEE-67CA-4355-8F03-9ACCDD384C21}">
      <dgm:prSet/>
      <dgm:spPr/>
      <dgm:t>
        <a:bodyPr/>
        <a:lstStyle/>
        <a:p>
          <a:endParaRPr lang="ru-RU"/>
        </a:p>
      </dgm:t>
    </dgm:pt>
    <dgm:pt modelId="{D374C8A7-110F-450F-B730-8F9EA09A00F8}" type="pres">
      <dgm:prSet presAssocID="{86A35351-D73C-4B6E-8A63-333C29C9A63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6048CC-9F75-4A8D-B447-E83F9FAD1F4E}" type="pres">
      <dgm:prSet presAssocID="{7B476E9E-8A9F-4979-A339-78150ECA8CC5}" presName="compositeNode" presStyleCnt="0">
        <dgm:presLayoutVars>
          <dgm:bulletEnabled val="1"/>
        </dgm:presLayoutVars>
      </dgm:prSet>
      <dgm:spPr/>
    </dgm:pt>
    <dgm:pt modelId="{87A74277-3B4E-47CD-8697-24EA5705F525}" type="pres">
      <dgm:prSet presAssocID="{7B476E9E-8A9F-4979-A339-78150ECA8CC5}" presName="bgRect" presStyleLbl="node1" presStyleIdx="0" presStyleCnt="2"/>
      <dgm:spPr/>
      <dgm:t>
        <a:bodyPr/>
        <a:lstStyle/>
        <a:p>
          <a:endParaRPr lang="ru-RU"/>
        </a:p>
      </dgm:t>
    </dgm:pt>
    <dgm:pt modelId="{222B8BA0-1FC6-428E-9709-FCD5E9CA86F6}" type="pres">
      <dgm:prSet presAssocID="{7B476E9E-8A9F-4979-A339-78150ECA8CC5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E73E5C-5D79-4D42-9F03-AE6E2A4F979E}" type="pres">
      <dgm:prSet presAssocID="{7B476E9E-8A9F-4979-A339-78150ECA8CC5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4DE2F-4DF9-4334-A81C-EF71FF805434}" type="pres">
      <dgm:prSet presAssocID="{368905AE-49CF-453B-B2F4-D0592C0E1A78}" presName="hSp" presStyleCnt="0"/>
      <dgm:spPr/>
    </dgm:pt>
    <dgm:pt modelId="{A7EF0286-F422-4576-9ED1-DEE70BD2730D}" type="pres">
      <dgm:prSet presAssocID="{368905AE-49CF-453B-B2F4-D0592C0E1A78}" presName="vProcSp" presStyleCnt="0"/>
      <dgm:spPr/>
    </dgm:pt>
    <dgm:pt modelId="{0CFB3FC0-FEFE-42EA-A1EF-565A21B507BA}" type="pres">
      <dgm:prSet presAssocID="{368905AE-49CF-453B-B2F4-D0592C0E1A78}" presName="vSp1" presStyleCnt="0"/>
      <dgm:spPr/>
    </dgm:pt>
    <dgm:pt modelId="{826C9087-F07B-4796-8A6D-74666DED3308}" type="pres">
      <dgm:prSet presAssocID="{368905AE-49CF-453B-B2F4-D0592C0E1A78}" presName="simulatedConn" presStyleLbl="solidFgAcc1" presStyleIdx="0" presStyleCnt="1"/>
      <dgm:spPr/>
    </dgm:pt>
    <dgm:pt modelId="{E87885BB-4CB1-4F93-B38E-0A603C0CE0EF}" type="pres">
      <dgm:prSet presAssocID="{368905AE-49CF-453B-B2F4-D0592C0E1A78}" presName="vSp2" presStyleCnt="0"/>
      <dgm:spPr/>
    </dgm:pt>
    <dgm:pt modelId="{B9ADC622-FD48-48BA-8213-63E23D22D7F8}" type="pres">
      <dgm:prSet presAssocID="{368905AE-49CF-453B-B2F4-D0592C0E1A78}" presName="sibTrans" presStyleCnt="0"/>
      <dgm:spPr/>
    </dgm:pt>
    <dgm:pt modelId="{A04A7CE2-E059-4990-A884-E22A3E16B19B}" type="pres">
      <dgm:prSet presAssocID="{2E4A5B64-6309-471B-9875-929E737E58BE}" presName="compositeNode" presStyleCnt="0">
        <dgm:presLayoutVars>
          <dgm:bulletEnabled val="1"/>
        </dgm:presLayoutVars>
      </dgm:prSet>
      <dgm:spPr/>
    </dgm:pt>
    <dgm:pt modelId="{66FDD490-1F24-4157-99FE-574C59063352}" type="pres">
      <dgm:prSet presAssocID="{2E4A5B64-6309-471B-9875-929E737E58BE}" presName="bgRect" presStyleLbl="node1" presStyleIdx="1" presStyleCnt="2"/>
      <dgm:spPr/>
      <dgm:t>
        <a:bodyPr/>
        <a:lstStyle/>
        <a:p>
          <a:endParaRPr lang="ru-RU"/>
        </a:p>
      </dgm:t>
    </dgm:pt>
    <dgm:pt modelId="{8E771F1F-1F5F-4312-A171-A3EC845F233B}" type="pres">
      <dgm:prSet presAssocID="{2E4A5B64-6309-471B-9875-929E737E58BE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B2A1A-DAAB-43F0-BD4D-C2D8CBD399B3}" type="pres">
      <dgm:prSet presAssocID="{2E4A5B64-6309-471B-9875-929E737E58BE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75949B-E362-43AB-91BE-D50632D6195E}" type="presOf" srcId="{2E4A5B64-6309-471B-9875-929E737E58BE}" destId="{8E771F1F-1F5F-4312-A171-A3EC845F233B}" srcOrd="1" destOrd="0" presId="urn:microsoft.com/office/officeart/2005/8/layout/hProcess7#1"/>
    <dgm:cxn modelId="{6F349D34-7AD4-4274-9731-6E8A8D794AA3}" srcId="{7B476E9E-8A9F-4979-A339-78150ECA8CC5}" destId="{2495D2F2-94D0-4103-8594-70377B58B3AF}" srcOrd="0" destOrd="0" parTransId="{4818F351-D8CF-4331-9F14-06021069C82E}" sibTransId="{6EC84918-7881-40CE-ABE3-CDEB79A7EC76}"/>
    <dgm:cxn modelId="{8A2B541D-71A6-4276-B559-B839F9DB85FD}" type="presOf" srcId="{2E4A5B64-6309-471B-9875-929E737E58BE}" destId="{66FDD490-1F24-4157-99FE-574C59063352}" srcOrd="0" destOrd="0" presId="urn:microsoft.com/office/officeart/2005/8/layout/hProcess7#1"/>
    <dgm:cxn modelId="{7BCF954F-E35E-4BEC-9F47-45976572E043}" srcId="{86A35351-D73C-4B6E-8A63-333C29C9A63E}" destId="{7B476E9E-8A9F-4979-A339-78150ECA8CC5}" srcOrd="0" destOrd="0" parTransId="{05CFEB6D-5C69-4BA9-8965-736D1DE10DA7}" sibTransId="{368905AE-49CF-453B-B2F4-D0592C0E1A78}"/>
    <dgm:cxn modelId="{07967FEE-67CA-4355-8F03-9ACCDD384C21}" srcId="{2E4A5B64-6309-471B-9875-929E737E58BE}" destId="{A5928D4F-CE90-49A2-AD52-9C886814BDA7}" srcOrd="0" destOrd="0" parTransId="{BB9AF1C9-4B4D-4EF5-97E2-E333ADEE0D83}" sibTransId="{9C033936-956F-439C-8C92-7A0837CDED70}"/>
    <dgm:cxn modelId="{2300914D-034A-4DA3-B896-D70DF5CBAA6D}" type="presOf" srcId="{2495D2F2-94D0-4103-8594-70377B58B3AF}" destId="{98E73E5C-5D79-4D42-9F03-AE6E2A4F979E}" srcOrd="0" destOrd="0" presId="urn:microsoft.com/office/officeart/2005/8/layout/hProcess7#1"/>
    <dgm:cxn modelId="{BBDF6260-5A1B-4F83-AB7D-9936042F3FEC}" type="presOf" srcId="{A5928D4F-CE90-49A2-AD52-9C886814BDA7}" destId="{B4EB2A1A-DAAB-43F0-BD4D-C2D8CBD399B3}" srcOrd="0" destOrd="0" presId="urn:microsoft.com/office/officeart/2005/8/layout/hProcess7#1"/>
    <dgm:cxn modelId="{8A07E73C-8C9A-423C-953B-6240D7A44411}" type="presOf" srcId="{7B476E9E-8A9F-4979-A339-78150ECA8CC5}" destId="{222B8BA0-1FC6-428E-9709-FCD5E9CA86F6}" srcOrd="1" destOrd="0" presId="urn:microsoft.com/office/officeart/2005/8/layout/hProcess7#1"/>
    <dgm:cxn modelId="{474A9931-A7D5-4C14-BCA9-47B69A528FC3}" srcId="{86A35351-D73C-4B6E-8A63-333C29C9A63E}" destId="{2E4A5B64-6309-471B-9875-929E737E58BE}" srcOrd="1" destOrd="0" parTransId="{6747F8C7-4C0C-442F-8B86-7F1E82FF7FFB}" sibTransId="{0B38C398-DF0D-49CB-9415-4AE8631268D7}"/>
    <dgm:cxn modelId="{DD50B7AB-8790-4706-81F2-B59D020C5FCB}" type="presOf" srcId="{86A35351-D73C-4B6E-8A63-333C29C9A63E}" destId="{D374C8A7-110F-450F-B730-8F9EA09A00F8}" srcOrd="0" destOrd="0" presId="urn:microsoft.com/office/officeart/2005/8/layout/hProcess7#1"/>
    <dgm:cxn modelId="{19D9EF95-51E7-4A6D-B90D-EB93CEACEB09}" type="presOf" srcId="{7B476E9E-8A9F-4979-A339-78150ECA8CC5}" destId="{87A74277-3B4E-47CD-8697-24EA5705F525}" srcOrd="0" destOrd="0" presId="urn:microsoft.com/office/officeart/2005/8/layout/hProcess7#1"/>
    <dgm:cxn modelId="{6404BC53-F5B8-432A-8628-348641EFFE84}" type="presParOf" srcId="{D374C8A7-110F-450F-B730-8F9EA09A00F8}" destId="{BD6048CC-9F75-4A8D-B447-E83F9FAD1F4E}" srcOrd="0" destOrd="0" presId="urn:microsoft.com/office/officeart/2005/8/layout/hProcess7#1"/>
    <dgm:cxn modelId="{3A4D46A5-3441-42B3-8745-CC0AF1DE6777}" type="presParOf" srcId="{BD6048CC-9F75-4A8D-B447-E83F9FAD1F4E}" destId="{87A74277-3B4E-47CD-8697-24EA5705F525}" srcOrd="0" destOrd="0" presId="urn:microsoft.com/office/officeart/2005/8/layout/hProcess7#1"/>
    <dgm:cxn modelId="{88B08A80-9BF9-47C9-9AB9-A4207E1585DF}" type="presParOf" srcId="{BD6048CC-9F75-4A8D-B447-E83F9FAD1F4E}" destId="{222B8BA0-1FC6-428E-9709-FCD5E9CA86F6}" srcOrd="1" destOrd="0" presId="urn:microsoft.com/office/officeart/2005/8/layout/hProcess7#1"/>
    <dgm:cxn modelId="{5DFAE741-8A44-4EB4-9503-F88BFA482756}" type="presParOf" srcId="{BD6048CC-9F75-4A8D-B447-E83F9FAD1F4E}" destId="{98E73E5C-5D79-4D42-9F03-AE6E2A4F979E}" srcOrd="2" destOrd="0" presId="urn:microsoft.com/office/officeart/2005/8/layout/hProcess7#1"/>
    <dgm:cxn modelId="{EAB06F99-6FB8-4802-A28E-6400EB5AEE2F}" type="presParOf" srcId="{D374C8A7-110F-450F-B730-8F9EA09A00F8}" destId="{7374DE2F-4DF9-4334-A81C-EF71FF805434}" srcOrd="1" destOrd="0" presId="urn:microsoft.com/office/officeart/2005/8/layout/hProcess7#1"/>
    <dgm:cxn modelId="{A0C5324E-B314-46BB-A180-36E4E950CE1D}" type="presParOf" srcId="{D374C8A7-110F-450F-B730-8F9EA09A00F8}" destId="{A7EF0286-F422-4576-9ED1-DEE70BD2730D}" srcOrd="2" destOrd="0" presId="urn:microsoft.com/office/officeart/2005/8/layout/hProcess7#1"/>
    <dgm:cxn modelId="{D3EDB9C4-E083-49D9-9A0C-E57B82784EA9}" type="presParOf" srcId="{A7EF0286-F422-4576-9ED1-DEE70BD2730D}" destId="{0CFB3FC0-FEFE-42EA-A1EF-565A21B507BA}" srcOrd="0" destOrd="0" presId="urn:microsoft.com/office/officeart/2005/8/layout/hProcess7#1"/>
    <dgm:cxn modelId="{7F4F3483-8862-4082-9EB1-FB7D5D4E0BA5}" type="presParOf" srcId="{A7EF0286-F422-4576-9ED1-DEE70BD2730D}" destId="{826C9087-F07B-4796-8A6D-74666DED3308}" srcOrd="1" destOrd="0" presId="urn:microsoft.com/office/officeart/2005/8/layout/hProcess7#1"/>
    <dgm:cxn modelId="{CFA684D9-FDE6-4479-8D17-6886C6E11C4A}" type="presParOf" srcId="{A7EF0286-F422-4576-9ED1-DEE70BD2730D}" destId="{E87885BB-4CB1-4F93-B38E-0A603C0CE0EF}" srcOrd="2" destOrd="0" presId="urn:microsoft.com/office/officeart/2005/8/layout/hProcess7#1"/>
    <dgm:cxn modelId="{BD10FC1F-A711-4C3C-965F-B20B9BD0B2DC}" type="presParOf" srcId="{D374C8A7-110F-450F-B730-8F9EA09A00F8}" destId="{B9ADC622-FD48-48BA-8213-63E23D22D7F8}" srcOrd="3" destOrd="0" presId="urn:microsoft.com/office/officeart/2005/8/layout/hProcess7#1"/>
    <dgm:cxn modelId="{9BC339B3-B4D9-4594-9A88-FB44806CA496}" type="presParOf" srcId="{D374C8A7-110F-450F-B730-8F9EA09A00F8}" destId="{A04A7CE2-E059-4990-A884-E22A3E16B19B}" srcOrd="4" destOrd="0" presId="urn:microsoft.com/office/officeart/2005/8/layout/hProcess7#1"/>
    <dgm:cxn modelId="{5B82E3D9-5052-43BD-8D70-93B0FC8BEDAD}" type="presParOf" srcId="{A04A7CE2-E059-4990-A884-E22A3E16B19B}" destId="{66FDD490-1F24-4157-99FE-574C59063352}" srcOrd="0" destOrd="0" presId="urn:microsoft.com/office/officeart/2005/8/layout/hProcess7#1"/>
    <dgm:cxn modelId="{3EE97FEC-5432-4C56-B7E3-F024C0A74348}" type="presParOf" srcId="{A04A7CE2-E059-4990-A884-E22A3E16B19B}" destId="{8E771F1F-1F5F-4312-A171-A3EC845F233B}" srcOrd="1" destOrd="0" presId="urn:microsoft.com/office/officeart/2005/8/layout/hProcess7#1"/>
    <dgm:cxn modelId="{88633E76-8DA7-43BE-AF55-695B58071D41}" type="presParOf" srcId="{A04A7CE2-E059-4990-A884-E22A3E16B19B}" destId="{B4EB2A1A-DAAB-43F0-BD4D-C2D8CBD399B3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DB479A-98F5-43E4-8ED4-05438E1ADDE5}" type="doc">
      <dgm:prSet loTypeId="urn:microsoft.com/office/officeart/2005/8/layout/hList1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2A3B415A-7B70-4632-958E-D860C62C3B50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b="1" smtClean="0"/>
            <a:t>Индивидуальное наставничество</a:t>
          </a:r>
          <a:endParaRPr lang="ru-RU" dirty="0"/>
        </a:p>
      </dgm:t>
    </dgm:pt>
    <dgm:pt modelId="{56138945-E408-4818-B233-3F83C94E2E67}" type="parTrans" cxnId="{E993EFFA-B323-4613-B466-0CCA85ABACBE}">
      <dgm:prSet/>
      <dgm:spPr/>
      <dgm:t>
        <a:bodyPr/>
        <a:lstStyle/>
        <a:p>
          <a:endParaRPr lang="ru-RU"/>
        </a:p>
      </dgm:t>
    </dgm:pt>
    <dgm:pt modelId="{AF83B229-21C5-4624-A0F2-98BCAAA3D211}" type="sibTrans" cxnId="{E993EFFA-B323-4613-B466-0CCA85ABACBE}">
      <dgm:prSet/>
      <dgm:spPr/>
      <dgm:t>
        <a:bodyPr/>
        <a:lstStyle/>
        <a:p>
          <a:endParaRPr lang="ru-RU"/>
        </a:p>
      </dgm:t>
    </dgm:pt>
    <dgm:pt modelId="{CDE424C0-200E-4B5B-8892-180B6699CD47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b="1" smtClean="0"/>
            <a:t>Групповое наставничество</a:t>
          </a:r>
          <a:endParaRPr lang="ru-RU" dirty="0"/>
        </a:p>
      </dgm:t>
    </dgm:pt>
    <dgm:pt modelId="{A38A503F-73D4-4EEF-B07D-80E96A4521F3}" type="parTrans" cxnId="{D3783D2B-40CF-44C2-9F74-0A5C1807F591}">
      <dgm:prSet/>
      <dgm:spPr/>
      <dgm:t>
        <a:bodyPr/>
        <a:lstStyle/>
        <a:p>
          <a:endParaRPr lang="ru-RU"/>
        </a:p>
      </dgm:t>
    </dgm:pt>
    <dgm:pt modelId="{9C14EAEE-DA36-4796-BA60-F0A120F5842E}" type="sibTrans" cxnId="{D3783D2B-40CF-44C2-9F74-0A5C1807F591}">
      <dgm:prSet/>
      <dgm:spPr/>
      <dgm:t>
        <a:bodyPr/>
        <a:lstStyle/>
        <a:p>
          <a:endParaRPr lang="ru-RU"/>
        </a:p>
      </dgm:t>
    </dgm:pt>
    <dgm:pt modelId="{DF167732-552C-4A96-B6EE-DCD4D6E5FF5F}">
      <dgm:prSet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000" dirty="0" smtClean="0"/>
            <a:t>Наставник + наставляемый. Общение происходит один на один, участие является добровольным.</a:t>
          </a:r>
          <a:endParaRPr lang="ru-RU" sz="2000" dirty="0"/>
        </a:p>
      </dgm:t>
    </dgm:pt>
    <dgm:pt modelId="{2C7D750A-EEF6-49D8-A706-CD83EFFF7A35}" type="parTrans" cxnId="{66CECECD-3094-4D9A-B5F7-0308D2A2A26E}">
      <dgm:prSet/>
      <dgm:spPr/>
      <dgm:t>
        <a:bodyPr/>
        <a:lstStyle/>
        <a:p>
          <a:endParaRPr lang="ru-RU"/>
        </a:p>
      </dgm:t>
    </dgm:pt>
    <dgm:pt modelId="{C74FA74A-A6BD-46E6-94B9-738B21241FCC}" type="sibTrans" cxnId="{66CECECD-3094-4D9A-B5F7-0308D2A2A26E}">
      <dgm:prSet/>
      <dgm:spPr/>
      <dgm:t>
        <a:bodyPr/>
        <a:lstStyle/>
        <a:p>
          <a:endParaRPr lang="ru-RU"/>
        </a:p>
      </dgm:t>
    </dgm:pt>
    <dgm:pt modelId="{AA0B864A-EEF0-4D9E-B130-7AB3F8AB1D8F}">
      <dgm:prSet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000" dirty="0" smtClean="0"/>
            <a:t>Наставник + группа коллег. Вместе они проходят самоопределение себя, как профсоюзного лидера. </a:t>
          </a:r>
          <a:endParaRPr lang="ru-RU" sz="2000" dirty="0"/>
        </a:p>
      </dgm:t>
    </dgm:pt>
    <dgm:pt modelId="{2C93D92C-103F-41FA-8C34-61B52C3531B0}" type="parTrans" cxnId="{23C38E04-DEE6-46F0-B91D-FEBD2C1E6B39}">
      <dgm:prSet/>
      <dgm:spPr/>
      <dgm:t>
        <a:bodyPr/>
        <a:lstStyle/>
        <a:p>
          <a:endParaRPr lang="ru-RU"/>
        </a:p>
      </dgm:t>
    </dgm:pt>
    <dgm:pt modelId="{2A1E8A8F-CB22-4A62-B976-B7B95D452509}" type="sibTrans" cxnId="{23C38E04-DEE6-46F0-B91D-FEBD2C1E6B39}">
      <dgm:prSet/>
      <dgm:spPr/>
      <dgm:t>
        <a:bodyPr/>
        <a:lstStyle/>
        <a:p>
          <a:endParaRPr lang="ru-RU"/>
        </a:p>
      </dgm:t>
    </dgm:pt>
    <dgm:pt modelId="{CAAF2F1E-9B14-4EF2-8CD3-48FBB942DD1A}" type="pres">
      <dgm:prSet presAssocID="{0BDB479A-98F5-43E4-8ED4-05438E1ADD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E6A473-224A-4A27-8655-0EC9CC19BCEC}" type="pres">
      <dgm:prSet presAssocID="{2A3B415A-7B70-4632-958E-D860C62C3B50}" presName="composite" presStyleCnt="0"/>
      <dgm:spPr/>
    </dgm:pt>
    <dgm:pt modelId="{177D9A5E-BA7F-4129-9F0D-8BC9913B551E}" type="pres">
      <dgm:prSet presAssocID="{2A3B415A-7B70-4632-958E-D860C62C3B5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8B727-DFCD-4F97-803A-BF69F367B9EE}" type="pres">
      <dgm:prSet presAssocID="{2A3B415A-7B70-4632-958E-D860C62C3B5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2E3EB-961A-4DC1-A2E8-3FDCE6C8E81F}" type="pres">
      <dgm:prSet presAssocID="{AF83B229-21C5-4624-A0F2-98BCAAA3D211}" presName="space" presStyleCnt="0"/>
      <dgm:spPr/>
    </dgm:pt>
    <dgm:pt modelId="{B590878B-B789-4081-A4D3-CB4A6189B7F8}" type="pres">
      <dgm:prSet presAssocID="{CDE424C0-200E-4B5B-8892-180B6699CD47}" presName="composite" presStyleCnt="0"/>
      <dgm:spPr/>
    </dgm:pt>
    <dgm:pt modelId="{267F36CE-E799-4E84-A325-5797C6C70168}" type="pres">
      <dgm:prSet presAssocID="{CDE424C0-200E-4B5B-8892-180B6699CD4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6BB71E-AB48-4656-9C2B-390DD97EB4ED}" type="pres">
      <dgm:prSet presAssocID="{CDE424C0-200E-4B5B-8892-180B6699CD4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26AD1D-F26F-42CA-959C-1BCC5ECF9550}" type="presOf" srcId="{DF167732-552C-4A96-B6EE-DCD4D6E5FF5F}" destId="{5EF8B727-DFCD-4F97-803A-BF69F367B9EE}" srcOrd="0" destOrd="0" presId="urn:microsoft.com/office/officeart/2005/8/layout/hList1"/>
    <dgm:cxn modelId="{94999ED7-7FBB-4960-9BA4-80106BF771F9}" type="presOf" srcId="{CDE424C0-200E-4B5B-8892-180B6699CD47}" destId="{267F36CE-E799-4E84-A325-5797C6C70168}" srcOrd="0" destOrd="0" presId="urn:microsoft.com/office/officeart/2005/8/layout/hList1"/>
    <dgm:cxn modelId="{EE10544F-20B2-4383-A835-65949AA84803}" type="presOf" srcId="{AA0B864A-EEF0-4D9E-B130-7AB3F8AB1D8F}" destId="{BC6BB71E-AB48-4656-9C2B-390DD97EB4ED}" srcOrd="0" destOrd="0" presId="urn:microsoft.com/office/officeart/2005/8/layout/hList1"/>
    <dgm:cxn modelId="{CFEC8FA9-312E-4CFD-8867-39EB335EABC9}" type="presOf" srcId="{0BDB479A-98F5-43E4-8ED4-05438E1ADDE5}" destId="{CAAF2F1E-9B14-4EF2-8CD3-48FBB942DD1A}" srcOrd="0" destOrd="0" presId="urn:microsoft.com/office/officeart/2005/8/layout/hList1"/>
    <dgm:cxn modelId="{66CECECD-3094-4D9A-B5F7-0308D2A2A26E}" srcId="{2A3B415A-7B70-4632-958E-D860C62C3B50}" destId="{DF167732-552C-4A96-B6EE-DCD4D6E5FF5F}" srcOrd="0" destOrd="0" parTransId="{2C7D750A-EEF6-49D8-A706-CD83EFFF7A35}" sibTransId="{C74FA74A-A6BD-46E6-94B9-738B21241FCC}"/>
    <dgm:cxn modelId="{14C4DDCC-B01C-4242-9236-5468489580F5}" type="presOf" srcId="{2A3B415A-7B70-4632-958E-D860C62C3B50}" destId="{177D9A5E-BA7F-4129-9F0D-8BC9913B551E}" srcOrd="0" destOrd="0" presId="urn:microsoft.com/office/officeart/2005/8/layout/hList1"/>
    <dgm:cxn modelId="{E993EFFA-B323-4613-B466-0CCA85ABACBE}" srcId="{0BDB479A-98F5-43E4-8ED4-05438E1ADDE5}" destId="{2A3B415A-7B70-4632-958E-D860C62C3B50}" srcOrd="0" destOrd="0" parTransId="{56138945-E408-4818-B233-3F83C94E2E67}" sibTransId="{AF83B229-21C5-4624-A0F2-98BCAAA3D211}"/>
    <dgm:cxn modelId="{23C38E04-DEE6-46F0-B91D-FEBD2C1E6B39}" srcId="{CDE424C0-200E-4B5B-8892-180B6699CD47}" destId="{AA0B864A-EEF0-4D9E-B130-7AB3F8AB1D8F}" srcOrd="0" destOrd="0" parTransId="{2C93D92C-103F-41FA-8C34-61B52C3531B0}" sibTransId="{2A1E8A8F-CB22-4A62-B976-B7B95D452509}"/>
    <dgm:cxn modelId="{D3783D2B-40CF-44C2-9F74-0A5C1807F591}" srcId="{0BDB479A-98F5-43E4-8ED4-05438E1ADDE5}" destId="{CDE424C0-200E-4B5B-8892-180B6699CD47}" srcOrd="1" destOrd="0" parTransId="{A38A503F-73D4-4EEF-B07D-80E96A4521F3}" sibTransId="{9C14EAEE-DA36-4796-BA60-F0A120F5842E}"/>
    <dgm:cxn modelId="{DE6C9ADF-1CDA-4219-B66E-CD4D156D3E14}" type="presParOf" srcId="{CAAF2F1E-9B14-4EF2-8CD3-48FBB942DD1A}" destId="{A1E6A473-224A-4A27-8655-0EC9CC19BCEC}" srcOrd="0" destOrd="0" presId="urn:microsoft.com/office/officeart/2005/8/layout/hList1"/>
    <dgm:cxn modelId="{C8D81F65-69E7-49D8-A0B7-8C295D5001E0}" type="presParOf" srcId="{A1E6A473-224A-4A27-8655-0EC9CC19BCEC}" destId="{177D9A5E-BA7F-4129-9F0D-8BC9913B551E}" srcOrd="0" destOrd="0" presId="urn:microsoft.com/office/officeart/2005/8/layout/hList1"/>
    <dgm:cxn modelId="{370FF7CF-E454-4438-A062-8044F06068EE}" type="presParOf" srcId="{A1E6A473-224A-4A27-8655-0EC9CC19BCEC}" destId="{5EF8B727-DFCD-4F97-803A-BF69F367B9EE}" srcOrd="1" destOrd="0" presId="urn:microsoft.com/office/officeart/2005/8/layout/hList1"/>
    <dgm:cxn modelId="{3796A372-041A-4C78-9D69-EC9E7620C91B}" type="presParOf" srcId="{CAAF2F1E-9B14-4EF2-8CD3-48FBB942DD1A}" destId="{FB32E3EB-961A-4DC1-A2E8-3FDCE6C8E81F}" srcOrd="1" destOrd="0" presId="urn:microsoft.com/office/officeart/2005/8/layout/hList1"/>
    <dgm:cxn modelId="{D041C8D9-294C-40D0-99A3-871C82649E4E}" type="presParOf" srcId="{CAAF2F1E-9B14-4EF2-8CD3-48FBB942DD1A}" destId="{B590878B-B789-4081-A4D3-CB4A6189B7F8}" srcOrd="2" destOrd="0" presId="urn:microsoft.com/office/officeart/2005/8/layout/hList1"/>
    <dgm:cxn modelId="{543F4C3A-3895-4EB5-8DC7-98C704FE0415}" type="presParOf" srcId="{B590878B-B789-4081-A4D3-CB4A6189B7F8}" destId="{267F36CE-E799-4E84-A325-5797C6C70168}" srcOrd="0" destOrd="0" presId="urn:microsoft.com/office/officeart/2005/8/layout/hList1"/>
    <dgm:cxn modelId="{2EFD043B-944B-4FFA-B0C8-E4049C785ED3}" type="presParOf" srcId="{B590878B-B789-4081-A4D3-CB4A6189B7F8}" destId="{BC6BB71E-AB48-4656-9C2B-390DD97EB4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A74277-3B4E-47CD-8697-24EA5705F525}">
      <dsp:nvSpPr>
        <dsp:cNvPr id="0" name=""/>
        <dsp:cNvSpPr/>
      </dsp:nvSpPr>
      <dsp:spPr bwMode="white">
        <a:xfrm>
          <a:off x="0" y="0"/>
          <a:ext cx="4037037" cy="4500594"/>
        </a:xfrm>
        <a:prstGeom prst="roundRect">
          <a:avLst>
            <a:gd name="adj" fmla="val 5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0302" rIns="168910" bIns="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НАСТАВНИК</a:t>
          </a:r>
          <a:endParaRPr lang="ru-RU" sz="3600" kern="1200" dirty="0"/>
        </a:p>
      </dsp:txBody>
      <dsp:txXfrm>
        <a:off x="0" y="0"/>
        <a:ext cx="4037037" cy="4500594"/>
      </dsp:txXfrm>
    </dsp:sp>
    <dsp:sp modelId="{66FDD490-1F24-4157-99FE-574C59063352}">
      <dsp:nvSpPr>
        <dsp:cNvPr id="0" name=""/>
        <dsp:cNvSpPr/>
      </dsp:nvSpPr>
      <dsp:spPr bwMode="white">
        <a:xfrm>
          <a:off x="4178333" y="0"/>
          <a:ext cx="4037037" cy="4500594"/>
        </a:xfrm>
        <a:prstGeom prst="roundRect">
          <a:avLst>
            <a:gd name="adj" fmla="val 5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0302" rIns="168910" bIns="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НАСТАВЛЯЕМЫЙ</a:t>
          </a:r>
          <a:endParaRPr lang="ru-RU" sz="3600" kern="1200" dirty="0"/>
        </a:p>
      </dsp:txBody>
      <dsp:txXfrm>
        <a:off x="4178333" y="0"/>
        <a:ext cx="4037037" cy="4500594"/>
      </dsp:txXfrm>
    </dsp:sp>
    <dsp:sp modelId="{826C9087-F07B-4796-8A6D-74666DED3308}">
      <dsp:nvSpPr>
        <dsp:cNvPr id="0" name=""/>
        <dsp:cNvSpPr/>
      </dsp:nvSpPr>
      <dsp:spPr bwMode="white">
        <a:xfrm rot="5400000">
          <a:off x="3895741" y="3421038"/>
          <a:ext cx="605556" cy="60555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rgbClr r="0" g="0" b="0"/>
        </a:effectRef>
        <a:fontRef idx="minor"/>
      </dsp:style>
    </dsp:sp>
    <dsp:sp modelId="{98E73E5C-5D79-4D42-9F03-AE6E2A4F979E}">
      <dsp:nvSpPr>
        <dsp:cNvPr id="0" name=""/>
        <dsp:cNvSpPr/>
      </dsp:nvSpPr>
      <dsp:spPr bwMode="white">
        <a:xfrm>
          <a:off x="807407" y="0"/>
          <a:ext cx="3007592" cy="450059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</a:t>
          </a:r>
          <a:r>
            <a:rPr lang="ru-RU" sz="2000" b="1" kern="1200" dirty="0" smtClean="0"/>
            <a:t>Участник проекта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- Опыт в достижении личностного и профессионального роста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- Готовый поделиться опытом и навыками, необходимыми для поддержки процессов самореализации и самосовершенствования наставляемого</a:t>
          </a:r>
          <a:endParaRPr lang="ru-RU" sz="2000" b="1" kern="1200" dirty="0"/>
        </a:p>
      </dsp:txBody>
      <dsp:txXfrm>
        <a:off x="807407" y="0"/>
        <a:ext cx="3007592" cy="4500594"/>
      </dsp:txXfrm>
    </dsp:sp>
    <dsp:sp modelId="{B4EB2A1A-DAAB-43F0-BD4D-C2D8CBD399B3}">
      <dsp:nvSpPr>
        <dsp:cNvPr id="0" name=""/>
        <dsp:cNvSpPr/>
      </dsp:nvSpPr>
      <dsp:spPr bwMode="white">
        <a:xfrm>
          <a:off x="4985741" y="0"/>
          <a:ext cx="3007592" cy="4500594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  <a:sp3d/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</a:t>
          </a:r>
          <a:r>
            <a:rPr lang="ru-RU" sz="1800" b="1" kern="1200" dirty="0" smtClean="0"/>
            <a:t>Участник проекта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-При помощи поддержки наставника решает конкретные жизненные, личные и профессиональные задачи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Приобретает новый опыт и развивает новые навыки и компетенции</a:t>
          </a:r>
          <a:endParaRPr lang="ru-RU" sz="1800" kern="1200" dirty="0"/>
        </a:p>
      </dsp:txBody>
      <dsp:txXfrm>
        <a:off x="4985741" y="0"/>
        <a:ext cx="3007592" cy="45005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D9A5E-BA7F-4129-9F0D-8BC9913B551E}">
      <dsp:nvSpPr>
        <dsp:cNvPr id="0" name=""/>
        <dsp:cNvSpPr/>
      </dsp:nvSpPr>
      <dsp:spPr bwMode="white">
        <a:xfrm>
          <a:off x="0" y="237939"/>
          <a:ext cx="3825578" cy="1316990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smtClean="0"/>
            <a:t>Индивидуальное наставничество</a:t>
          </a:r>
          <a:endParaRPr lang="ru-RU" sz="3600" kern="1200" dirty="0"/>
        </a:p>
      </dsp:txBody>
      <dsp:txXfrm>
        <a:off x="0" y="237939"/>
        <a:ext cx="3825578" cy="1316990"/>
      </dsp:txXfrm>
    </dsp:sp>
    <dsp:sp modelId="{5EF8B727-DFCD-4F97-803A-BF69F367B9EE}">
      <dsp:nvSpPr>
        <dsp:cNvPr id="0" name=""/>
        <dsp:cNvSpPr/>
      </dsp:nvSpPr>
      <dsp:spPr bwMode="white">
        <a:xfrm>
          <a:off x="0" y="1554929"/>
          <a:ext cx="3825578" cy="149328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dk1"/>
              </a:solidFill>
            </a:rPr>
            <a:t>Наставник + наставляемый. Общение происходит один на один, участие является добровольным.</a:t>
          </a:r>
          <a:endParaRPr lang="ru-RU" sz="2000" kern="1200" dirty="0">
            <a:solidFill>
              <a:schemeClr val="dk1"/>
            </a:solidFill>
          </a:endParaRPr>
        </a:p>
      </dsp:txBody>
      <dsp:txXfrm>
        <a:off x="0" y="1554929"/>
        <a:ext cx="3825578" cy="1493280"/>
      </dsp:txXfrm>
    </dsp:sp>
    <dsp:sp modelId="{267F36CE-E799-4E84-A325-5797C6C70168}">
      <dsp:nvSpPr>
        <dsp:cNvPr id="0" name=""/>
        <dsp:cNvSpPr/>
      </dsp:nvSpPr>
      <dsp:spPr bwMode="white">
        <a:xfrm>
          <a:off x="4361159" y="237939"/>
          <a:ext cx="3825578" cy="1316990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smtClean="0"/>
            <a:t>Групповое наставничество</a:t>
          </a:r>
          <a:endParaRPr lang="ru-RU" sz="3600" kern="1200" dirty="0"/>
        </a:p>
      </dsp:txBody>
      <dsp:txXfrm>
        <a:off x="4361159" y="237939"/>
        <a:ext cx="3825578" cy="1316990"/>
      </dsp:txXfrm>
    </dsp:sp>
    <dsp:sp modelId="{BC6BB71E-AB48-4656-9C2B-390DD97EB4ED}">
      <dsp:nvSpPr>
        <dsp:cNvPr id="0" name=""/>
        <dsp:cNvSpPr/>
      </dsp:nvSpPr>
      <dsp:spPr bwMode="white">
        <a:xfrm>
          <a:off x="4361159" y="1554929"/>
          <a:ext cx="3825578" cy="149328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dk1"/>
              </a:solidFill>
            </a:rPr>
            <a:t>Наставник + группа коллег. Вместе они проходят самоопределение себя, как профсоюзного лидера. </a:t>
          </a:r>
          <a:endParaRPr lang="ru-RU" sz="2000" kern="1200" dirty="0">
            <a:solidFill>
              <a:schemeClr val="dk1"/>
            </a:solidFill>
          </a:endParaRPr>
        </a:p>
      </dsp:txBody>
      <dsp:txXfrm>
        <a:off x="4361159" y="1554929"/>
        <a:ext cx="3825578" cy="1493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parTxLTRAlign" val="r"/>
                <dgm:param type="parTxRTLAlign" val="r"/>
                <dgm:param type="txAnchorVert" val="t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l"/>
                <dgm:param type="parTxRTLAlign" val="l"/>
                <dgm:param type="txAnchorVert" val="t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10729-6A97-4D87-84EF-9607D8430C6C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FF90D-6047-413A-A714-A18B8C6AF9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FF90D-6047-413A-A714-A18B8C6AF9E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>
            <a:spLocks noChangeArrowheads="1"/>
          </p:cNvSpPr>
          <p:nvPr userDrawn="1"/>
        </p:nvSpPr>
        <p:spPr bwMode="auto">
          <a:xfrm>
            <a:off x="5591175" y="6488113"/>
            <a:ext cx="355282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>
                <a:latin typeface="Calibri" panose="020F0502020204030204" pitchFamily="34" charset="0"/>
              </a:rPr>
              <a:t>Copyright © Wondershare Software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7158" y="2130425"/>
            <a:ext cx="7772400" cy="1227137"/>
          </a:xfrm>
          <a:noFill/>
        </p:spPr>
        <p:txBody>
          <a:bodyPr/>
          <a:lstStyle>
            <a:lvl1pPr algn="l">
              <a:defRPr sz="5000" b="1" cap="none" spc="0" baseline="0">
                <a:ln w="9000" cmpd="sng">
                  <a:noFill/>
                  <a:prstDash val="solid"/>
                </a:ln>
                <a:gradFill>
                  <a:gsLst>
                    <a:gs pos="0">
                      <a:srgbClr val="C00000"/>
                    </a:gs>
                    <a:gs pos="43000">
                      <a:srgbClr val="A20000"/>
                    </a:gs>
                    <a:gs pos="100000">
                      <a:srgbClr val="860000"/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85706" y="3357562"/>
            <a:ext cx="6400800" cy="642942"/>
          </a:xfrm>
        </p:spPr>
        <p:txBody>
          <a:bodyPr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zh-CN" altLang="en-US" sz="2400" b="0" kern="1200" cap="none" spc="0" dirty="0">
                <a:ln>
                  <a:noFill/>
                </a:ln>
                <a:solidFill>
                  <a:srgbClr val="3B3721"/>
                </a:solidFill>
                <a:effectLst/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85875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altLang="zh-CN" smtClean="0"/>
          </a:p>
        </p:txBody>
      </p:sp>
      <p:sp>
        <p:nvSpPr>
          <p:cNvPr id="1028" name="矩形 6"/>
          <p:cNvSpPr>
            <a:spLocks noChangeArrowheads="1"/>
          </p:cNvSpPr>
          <p:nvPr/>
        </p:nvSpPr>
        <p:spPr bwMode="auto">
          <a:xfrm>
            <a:off x="5591175" y="6488113"/>
            <a:ext cx="355282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latin typeface="Calibri" panose="020F0502020204030204" pitchFamily="34" charset="0"/>
              </a:rPr>
              <a:t>Copyright © </a:t>
            </a:r>
            <a:r>
              <a:rPr lang="en-US" dirty="0" err="1">
                <a:latin typeface="Calibri" panose="020F0502020204030204" pitchFamily="34" charset="0"/>
              </a:rPr>
              <a:t>Wondershare</a:t>
            </a:r>
            <a:r>
              <a:rPr lang="en-US" dirty="0">
                <a:latin typeface="Calibri" panose="020F0502020204030204" pitchFamily="34" charset="0"/>
              </a:rPr>
              <a:t> Software</a:t>
            </a:r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1" kern="1200" dirty="0">
          <a:ln w="9000" cmpd="sng">
            <a:noFill/>
            <a:prstDash val="solid"/>
          </a:ln>
          <a:gradFill>
            <a:gsLst>
              <a:gs pos="0">
                <a:srgbClr val="C00000"/>
              </a:gs>
              <a:gs pos="43000">
                <a:srgbClr val="A20000"/>
              </a:gs>
              <a:gs pos="100000">
                <a:srgbClr val="860000"/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428604"/>
            <a:ext cx="5106298" cy="428628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Проект</a:t>
            </a:r>
            <a:br>
              <a:rPr lang="ru-RU" sz="4000" dirty="0" smtClean="0"/>
            </a:br>
            <a:r>
              <a:rPr lang="ru-RU" sz="4000" dirty="0" smtClean="0"/>
              <a:t>«НАСТАВНИЧЕСТВО </a:t>
            </a:r>
            <a:br>
              <a:rPr lang="ru-RU" sz="4000" dirty="0" smtClean="0"/>
            </a:br>
            <a:r>
              <a:rPr lang="ru-RU" sz="4000" dirty="0" smtClean="0"/>
              <a:t>    В  ПРОФСОЮЗЕ»</a:t>
            </a:r>
            <a:endParaRPr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652120" y="6525344"/>
            <a:ext cx="3491880" cy="332656"/>
          </a:xfrm>
          <a:prstGeom prst="rect">
            <a:avLst/>
          </a:prstGeom>
          <a:solidFill>
            <a:srgbClr val="C8C4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Google Shape;103;p1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6143636" y="214290"/>
            <a:ext cx="2840047" cy="714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9584" y="6453336"/>
            <a:ext cx="3744416" cy="4046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6396335"/>
            <a:ext cx="45365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rof-obr-len.ucoz.ru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571744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</a:p>
          <a:p>
            <a:pPr eaLnBrk="1" hangingPunct="1">
              <a:defRPr/>
            </a:pPr>
            <a:endParaRPr lang="ru-RU" sz="3600" dirty="0" smtClean="0"/>
          </a:p>
        </p:txBody>
      </p:sp>
      <p:pic>
        <p:nvPicPr>
          <p:cNvPr id="7" name="Picture 4" descr="загружен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00042"/>
            <a:ext cx="1800225" cy="201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9584" y="6453336"/>
            <a:ext cx="3744416" cy="4046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6396335"/>
            <a:ext cx="45365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rof-obr-len.ucoz.ru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3500462" cy="3683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Helvetica Neue"/>
                <a:cs typeface="Times New Roman" panose="02020603050405020304" pitchFamily="18" charset="0"/>
                <a:sym typeface="Helvetica Neue"/>
              </a:rPr>
              <a:t>Наставничество в Профсоюзе</a:t>
            </a:r>
            <a:endParaRPr lang="ru-RU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785794"/>
            <a:ext cx="88583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i="1" dirty="0" smtClean="0">
              <a:solidFill>
                <a:srgbClr val="12151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785795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b="1" dirty="0" smtClean="0"/>
              <a:t>Профессионализм – главный источник нашей силы и влияния. Уверена, что только высокий профессионализм наших кадров поможет обеспечить авторитет профсоюза»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2071678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 Результативность работы профсоюзов, их авторитет в обществе напрямую зависят от уровня профессионализма и компетентности кадров и актива.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 Одним из ключевых направлений, являющегося эффективным инструментом профессионального роста кадров,  является развитие наставничества в Профсоюзе.</a:t>
            </a: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5715005" y="1714488"/>
            <a:ext cx="20717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Г.И.Меркулова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3571876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i="1" dirty="0" smtClean="0">
                <a:solidFill>
                  <a:srgbClr val="12151A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Наставничество</a:t>
            </a:r>
            <a:r>
              <a:rPr lang="ru-RU" dirty="0" smtClean="0">
                <a:solidFill>
                  <a:srgbClr val="12151A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– технология передачи опыта, знаний, формирования компетенций, освоения ценностей через неформальное взаимодействие, основанное на доверии и партнерстве. Может осуществляться как в индивидуальной («наставник - наставляемый»), так и в групповой («наставник - группа наставляемых») форме.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2" name="AutoShape 4" descr="Мировые практики использования системы наставничества – HRbaza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054" name="AutoShape 6" descr="Мировые практики использования системы наставничества – HRbaza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055" name="Picture 7" descr="C:\Users\Admin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9564" y="0"/>
            <a:ext cx="1724436" cy="1357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714356"/>
            <a:ext cx="4572032" cy="500066"/>
          </a:xfrm>
        </p:spPr>
        <p:txBody>
          <a:bodyPr>
            <a:noAutofit/>
          </a:bodyPr>
          <a:lstStyle/>
          <a:p>
            <a:r>
              <a:rPr lang="ru-RU" sz="2400" dirty="0" smtClean="0"/>
              <a:t>УЧАСТНИКИ  ПРОЕКТА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9584" y="6453336"/>
            <a:ext cx="3744416" cy="4046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6396335"/>
            <a:ext cx="45365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rof-obr-len.ucoz.ru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142852"/>
            <a:ext cx="3500462" cy="3683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Helvetica Neue"/>
                <a:cs typeface="Times New Roman" panose="02020603050405020304" pitchFamily="18" charset="0"/>
                <a:sym typeface="Helvetica Neue"/>
              </a:rPr>
              <a:t>Наставничество в Профсоюзе</a:t>
            </a:r>
            <a:endParaRPr lang="ru-RU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1" name="Picture 7" descr="C:\Users\Admin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9565" y="0"/>
            <a:ext cx="1724436" cy="1357298"/>
          </a:xfrm>
          <a:prstGeom prst="rect">
            <a:avLst/>
          </a:prstGeom>
          <a:noFill/>
        </p:spPr>
      </p:pic>
      <p:graphicFrame>
        <p:nvGraphicFramePr>
          <p:cNvPr id="13" name="Схема 12"/>
          <p:cNvGraphicFramePr/>
          <p:nvPr/>
        </p:nvGraphicFramePr>
        <p:xfrm>
          <a:off x="500034" y="1428736"/>
          <a:ext cx="8215370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i="1" dirty="0" smtClean="0">
                <a:solidFill>
                  <a:schemeClr val="accent1">
                    <a:lumMod val="75000"/>
                  </a:schemeClr>
                </a:solidFill>
                <a:latin typeface="Century Schoolbook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мы</a:t>
            </a:r>
            <a:r>
              <a:rPr lang="ru-RU" sz="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95" y="962025"/>
            <a:ext cx="3649980" cy="1966595"/>
          </a:xfrm>
        </p:spPr>
        <p:txBody>
          <a:bodyPr/>
          <a:lstStyle/>
          <a:p>
            <a:pPr marL="0" indent="0" latinLnBrk="0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Наставник:</a:t>
            </a:r>
          </a:p>
          <a:p>
            <a:pPr marL="0" indent="0" latinLnBrk="0"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Профсоюзной Первичной Организации МБОУ «СОШ №13»</a:t>
            </a:r>
          </a:p>
          <a:p>
            <a:pPr marL="0" indent="0" latinLnBrk="0"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Астафьева Евгения Михайловна</a:t>
            </a:r>
          </a:p>
          <a:p>
            <a:endParaRPr lang="ru-RU" dirty="0"/>
          </a:p>
        </p:txBody>
      </p:sp>
      <p:pic>
        <p:nvPicPr>
          <p:cNvPr id="4" name="Picture 3" descr="C:\Users\Гульшат Хусаинова\Desktop\Новая папка\144583422149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0" r="29887" b="59329"/>
          <a:stretch>
            <a:fillRect/>
          </a:stretch>
        </p:blipFill>
        <p:spPr bwMode="auto">
          <a:xfrm>
            <a:off x="1115672" y="2934968"/>
            <a:ext cx="3277283" cy="33684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80" y="2928934"/>
            <a:ext cx="3221911" cy="33744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Текстовое поле 5"/>
          <p:cNvSpPr txBox="1"/>
          <p:nvPr/>
        </p:nvSpPr>
        <p:spPr>
          <a:xfrm>
            <a:off x="5286375" y="909320"/>
            <a:ext cx="3362325" cy="18853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Молодой специалист: 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Антипова Татьяна Игоревна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Председатель Профсоюзной Первичной Организации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МБДОУ «Детский сад №13»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186766" cy="57150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/>
              <a:t>МОДЕЛИ НАСТАВНИЧЕСТВА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9584" y="6453336"/>
            <a:ext cx="3744416" cy="4046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6396335"/>
            <a:ext cx="45365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rof-obr-len.ucoz.ru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500063" y="1214423"/>
          <a:ext cx="8186737" cy="3286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2844" y="142852"/>
            <a:ext cx="3500462" cy="3683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Helvetica Neue"/>
                <a:cs typeface="Times New Roman" panose="02020603050405020304" pitchFamily="18" charset="0"/>
                <a:sym typeface="Helvetica Neue"/>
              </a:rPr>
              <a:t>Наставничество в Профсоюзе</a:t>
            </a:r>
            <a:endParaRPr lang="ru-RU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" name="Picture 7" descr="C:\Users\Admin\Desktop\Без названия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19565" y="0"/>
            <a:ext cx="1724436" cy="135729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57818" y="4286256"/>
            <a:ext cx="2971504" cy="2228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90"/>
          <a:stretch>
            <a:fillRect/>
          </a:stretch>
        </p:blipFill>
        <p:spPr>
          <a:xfrm>
            <a:off x="857224" y="4286256"/>
            <a:ext cx="3075946" cy="2432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7000924" cy="5715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План реализации проекта</a:t>
            </a:r>
            <a:br>
              <a:rPr lang="ru-RU" sz="2400" dirty="0" smtClean="0"/>
            </a:br>
            <a:r>
              <a:rPr lang="ru-RU" sz="2400" dirty="0" smtClean="0"/>
              <a:t>«Наставничество  в  Профсоюзе» на 2023-2024 годы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9584" y="6453336"/>
            <a:ext cx="3744416" cy="4046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6396335"/>
            <a:ext cx="45365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rof-obr-len.ucoz.ru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3571900" cy="3683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Helvetica Neue"/>
                <a:cs typeface="Times New Roman" panose="02020603050405020304" pitchFamily="18" charset="0"/>
                <a:sym typeface="Helvetica Neue"/>
              </a:rPr>
              <a:t>Наставничество в Профсоюзе</a:t>
            </a:r>
          </a:p>
        </p:txBody>
      </p:sp>
      <p:pic>
        <p:nvPicPr>
          <p:cNvPr id="8" name="Picture 7" descr="C:\Users\Admin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9565" y="0"/>
            <a:ext cx="1724436" cy="135729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736"/>
            <a:ext cx="8001056" cy="4964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ВНЕШНИЙ КОНТУР ПРОЕКТА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57769"/>
          </a:xfrm>
        </p:spPr>
        <p:txBody>
          <a:bodyPr/>
          <a:lstStyle/>
          <a:p>
            <a:r>
              <a:rPr lang="ru-RU" sz="2000" dirty="0" smtClean="0"/>
              <a:t>ИНФОРМАЦИОННАЯ ПОДДЕРЖКА  </a:t>
            </a:r>
          </a:p>
          <a:p>
            <a:pPr>
              <a:buNone/>
            </a:pPr>
            <a:endParaRPr lang="ru-RU" sz="2000" dirty="0" smtClean="0"/>
          </a:p>
          <a:p>
            <a:pPr lvl="0"/>
            <a:r>
              <a:rPr lang="ru-RU" sz="2000" dirty="0" smtClean="0"/>
              <a:t>ФИНАНСОВЫЕ И ИНЫЕ РЕСУРСЫ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 lvl="0"/>
            <a:r>
              <a:rPr lang="ru-RU" sz="2000" dirty="0" smtClean="0"/>
              <a:t>ПРИВЛЕЧЕНИЕ ВНЕШНИХ ЭКСПЕРТОВ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Admin\Desktop\IMG_60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000504"/>
            <a:ext cx="2534257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 descr="C:\Users\Admin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19565" y="0"/>
            <a:ext cx="1724436" cy="135729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9584" y="6453336"/>
            <a:ext cx="3744416" cy="4046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prof-obr-len.ucoz.ru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2" name="Picture 4" descr="C:\Users\Admin\Desktop\Видео-фото\новый год 2019\DSCN02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876"/>
            <a:ext cx="2792044" cy="2017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Admin\Desktop\Видео-фото\День Рескома\Фото\IMG_15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1714488"/>
            <a:ext cx="3648456" cy="1975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школа13\Desktop\Downloads\IMG-20240919-WA0019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3929066"/>
            <a:ext cx="314327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44" y="642918"/>
            <a:ext cx="8715406" cy="56993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400" dirty="0" smtClean="0"/>
              <a:t>ВНУТРЕННИЙ КОНТУР ПРОЕКТА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9584" y="6453336"/>
            <a:ext cx="3744416" cy="4046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6396335"/>
            <a:ext cx="45365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rof-obr-len.ucoz.ru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42852"/>
            <a:ext cx="3571900" cy="3683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Helvetica Neue"/>
                <a:cs typeface="Times New Roman" panose="02020603050405020304" pitchFamily="18" charset="0"/>
                <a:sym typeface="Helvetica Neue"/>
              </a:rPr>
              <a:t>Наставничество в Профсоюзе</a:t>
            </a:r>
            <a:endParaRPr lang="ru-RU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" name="Picture 7" descr="C:\Users\Admin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9565" y="0"/>
            <a:ext cx="1724436" cy="135729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 smtClean="0"/>
              <a:t>ИНФОРМИРОВАНИЕ КОЛЛЕКТИВА И СБОР ДАННЫХ </a:t>
            </a:r>
          </a:p>
          <a:p>
            <a:pPr lvl="0">
              <a:buNone/>
            </a:pPr>
            <a:endParaRPr lang="ru-RU" sz="2000" dirty="0" smtClean="0"/>
          </a:p>
          <a:p>
            <a:pPr lvl="0"/>
            <a:r>
              <a:rPr lang="ru-RU" sz="2000" dirty="0" smtClean="0"/>
              <a:t>ОРГАНИЗАЦИЯ ХОДА ПРОЕКТА                     </a:t>
            </a:r>
          </a:p>
          <a:p>
            <a:pPr lvl="0">
              <a:buNone/>
            </a:pPr>
            <a:endParaRPr lang="ru-RU" sz="2000" dirty="0" smtClean="0"/>
          </a:p>
          <a:p>
            <a:pPr lvl="0"/>
            <a:r>
              <a:rPr lang="ru-RU" sz="2000" dirty="0" smtClean="0"/>
              <a:t>МЕТОДИЧЕСКАЯ ПОДДЕРЖКА </a:t>
            </a:r>
          </a:p>
          <a:p>
            <a:pPr lvl="0">
              <a:buNone/>
            </a:pPr>
            <a:endParaRPr lang="ru-RU" sz="2000" dirty="0" smtClean="0"/>
          </a:p>
          <a:p>
            <a:pPr lvl="0"/>
            <a:r>
              <a:rPr lang="ru-RU" sz="2000" dirty="0" smtClean="0"/>
              <a:t>ОЦЕНКА РЕЗУЛЬТАТОВ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3929066"/>
            <a:ext cx="3299590" cy="2229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64" y="1928802"/>
            <a:ext cx="2288211" cy="355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571876"/>
            <a:ext cx="3245919" cy="2409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329642" cy="78581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400" dirty="0" smtClean="0"/>
              <a:t>ПРОЕКТ «НАСТАВНИЧЕСТВО В ПРОФСОЮЗЕ»</a:t>
            </a:r>
            <a:br>
              <a:rPr lang="ru-RU" sz="2400" dirty="0" smtClean="0"/>
            </a:br>
            <a:r>
              <a:rPr lang="ru-RU" sz="2400" dirty="0" smtClean="0"/>
              <a:t> В ДЕЙСТВИИ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9584" y="6453336"/>
            <a:ext cx="3744416" cy="4046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6396335"/>
            <a:ext cx="45365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rof-obr-len.ucoz.ru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714908"/>
          </a:xfrm>
        </p:spPr>
        <p:txBody>
          <a:bodyPr/>
          <a:lstStyle/>
          <a:p>
            <a:r>
              <a:rPr lang="ru-RU" sz="2000" dirty="0" smtClean="0"/>
              <a:t>Призовое место в конкурсе профсоюзных агитбригад. В состав агитбригады вошли члены профсоюза организаций наставника, СОШ №13, и наставляемого, ДОУ №13.</a:t>
            </a:r>
          </a:p>
          <a:p>
            <a:r>
              <a:rPr lang="ru-RU" sz="2000" dirty="0" smtClean="0"/>
              <a:t>Детский сад №13 г. Лениногорска представил материал на республиканский конкурс «Лучший коллективный договор – 2023»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3571900" cy="3683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Helvetica Neue"/>
                <a:cs typeface="Times New Roman" panose="02020603050405020304" pitchFamily="18" charset="0"/>
                <a:sym typeface="Helvetica Neue"/>
              </a:rPr>
              <a:t>Наставничество в Профсоюзе</a:t>
            </a:r>
            <a:endParaRPr lang="ru-RU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0" name="Picture 7" descr="C:\Users\Admin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9565" y="0"/>
            <a:ext cx="1724436" cy="1357298"/>
          </a:xfrm>
          <a:prstGeom prst="rect">
            <a:avLst/>
          </a:prstGeom>
          <a:noFill/>
        </p:spPr>
      </p:pic>
      <p:pic>
        <p:nvPicPr>
          <p:cNvPr id="16385" name="Picture 1" descr="C:\Users\Admin\AppData\Local\Temp\Rar$DIa0.848\IMG202304261612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6137" y="3357562"/>
            <a:ext cx="2108062" cy="3010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217514">
            <a:off x="357158" y="3714752"/>
            <a:ext cx="2895577" cy="1833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50278">
            <a:off x="5564347" y="3763733"/>
            <a:ext cx="3379206" cy="187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280</Words>
  <Application>Microsoft Office PowerPoint</Application>
  <PresentationFormat>Экран (4:3)</PresentationFormat>
  <Paragraphs>73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SimSun</vt:lpstr>
      <vt:lpstr>SimSun</vt:lpstr>
      <vt:lpstr>Arial</vt:lpstr>
      <vt:lpstr>Calibri</vt:lpstr>
      <vt:lpstr>Century Schoolbook</vt:lpstr>
      <vt:lpstr>Helvetica Neue</vt:lpstr>
      <vt:lpstr>Times New Roman</vt:lpstr>
      <vt:lpstr>Wingdings</vt:lpstr>
      <vt:lpstr>1</vt:lpstr>
      <vt:lpstr>Проект «НАСТАВНИЧЕСТВО      В  ПРОФСОЮЗЕ»</vt:lpstr>
      <vt:lpstr>Презентация PowerPoint</vt:lpstr>
      <vt:lpstr>УЧАСТНИКИ  ПРОЕКТА</vt:lpstr>
      <vt:lpstr>Кто мы </vt:lpstr>
      <vt:lpstr>МОДЕЛИ НАСТАВНИЧЕСТВА</vt:lpstr>
      <vt:lpstr> План реализации проекта «Наставничество  в  Профсоюзе» на 2023-2024 годы </vt:lpstr>
      <vt:lpstr>ВНЕШНИЙ КОНТУР ПРОЕКТА</vt:lpstr>
      <vt:lpstr>ВНУТРЕННИЙ КОНТУР ПРОЕКТА</vt:lpstr>
      <vt:lpstr>ПРОЕКТ «НАСТАВНИЧЕСТВО В ПРОФСОЮЗЕ»  В ДЕЙСТВИИ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Entertainment          in Mathematics</dc:title>
  <dc:subject>Education PowerPoint Template</dc:subject>
  <dc:creator>Admin</dc:creator>
  <cp:keywords>Education PowerPoint Template</cp:keywords>
  <dc:description>Copyright © Wondershare Software Co., Ltd. All Rights Reserved.</dc:description>
  <cp:lastModifiedBy>User</cp:lastModifiedBy>
  <cp:revision>159</cp:revision>
  <dcterms:created xsi:type="dcterms:W3CDTF">2010-02-18T18:31:00Z</dcterms:created>
  <dcterms:modified xsi:type="dcterms:W3CDTF">2025-02-24T09:14:02Z</dcterms:modified>
  <cp:category>Education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B15BA03C70E643C78ADF265CFDCA43FE_12</vt:lpwstr>
  </property>
  <property fmtid="{D5CDD505-2E9C-101B-9397-08002B2CF9AE}" pid="3" name="KSOProductBuildVer">
    <vt:lpwstr>1049-12.2.0.19805</vt:lpwstr>
  </property>
</Properties>
</file>